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1" r:id="rId12"/>
    <p:sldId id="262" r:id="rId1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00" d="100"/>
          <a:sy n="100" d="100"/>
        </p:scale>
        <p:origin x="14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6575" cy="75628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나무, 실외, 손바닥, 식물이(가) 표시된 사진&#10;&#10;자동 생성된 설명">
            <a:extLst>
              <a:ext uri="{FF2B5EF4-FFF2-40B4-BE49-F238E27FC236}">
                <a16:creationId xmlns:a16="http://schemas.microsoft.com/office/drawing/2014/main" id="{8D0F4076-3E75-1A13-3EFA-4A612A395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34753"/>
          <a:stretch/>
        </p:blipFill>
        <p:spPr>
          <a:xfrm>
            <a:off x="20" y="15806"/>
            <a:ext cx="10696555" cy="756284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28E4128-E847-D65A-A347-5921A8D85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071" y="1237715"/>
            <a:ext cx="8022432" cy="3198627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FFFFFF"/>
                </a:solidFill>
                <a:latin typeface="+mj-ea"/>
              </a:rPr>
              <a:t>머신러닝을</a:t>
            </a:r>
            <a:r>
              <a:rPr lang="ko-KR" altLang="en-US" b="1" dirty="0">
                <a:solidFill>
                  <a:srgbClr val="FFFFFF"/>
                </a:solidFill>
                <a:latin typeface="+mj-ea"/>
              </a:rPr>
              <a:t> 통한 영화 추천 서비스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5260AC00-92CE-F43B-E585-CC5165050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071" y="3705225"/>
            <a:ext cx="8022432" cy="1211285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무비 투데이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1EC7367-86DB-0097-4DD8-3531D7BC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1" y="733425"/>
            <a:ext cx="9567492" cy="4592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EBA1B0-A16F-104B-FC52-83D8179E0732}"/>
              </a:ext>
            </a:extLst>
          </p:cNvPr>
          <p:cNvSpPr txBox="1"/>
          <p:nvPr/>
        </p:nvSpPr>
        <p:spPr>
          <a:xfrm>
            <a:off x="564541" y="5762625"/>
            <a:ext cx="93726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추천란에 가장 최근 재밌게 본 영화를 입력하면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줄거리상 해당 영화와 가장 유사한 영화들을 추천</a:t>
            </a:r>
          </a:p>
        </p:txBody>
      </p:sp>
    </p:spTree>
    <p:extLst>
      <p:ext uri="{BB962C8B-B14F-4D97-AF65-F5344CB8AC3E}">
        <p14:creationId xmlns:p14="http://schemas.microsoft.com/office/powerpoint/2010/main" val="26087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3704" y="768794"/>
            <a:ext cx="4277392" cy="5293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0093" y="1971263"/>
            <a:ext cx="6079905" cy="52391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3736" y="2589169"/>
            <a:ext cx="5517237" cy="2900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9983" y="3619446"/>
            <a:ext cx="4828194" cy="5937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>
            <a:extLst>
              <a:ext uri="{FF2B5EF4-FFF2-40B4-BE49-F238E27FC236}">
                <a16:creationId xmlns:a16="http://schemas.microsoft.com/office/drawing/2014/main" id="{5CCE7156-0CBC-23FC-13C1-6E4C05410B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408" y="1792094"/>
            <a:ext cx="1512101" cy="473405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0364526F-A5B7-F3D3-E9BB-8269FA809B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886" y="2776743"/>
            <a:ext cx="2018312" cy="308331"/>
          </a:xfrm>
          <a:prstGeom prst="rect">
            <a:avLst/>
          </a:prstGeo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54C1935C-3943-75FD-9DE7-1EB7D74DC8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362" y="3432715"/>
            <a:ext cx="2342264" cy="2888379"/>
          </a:xfrm>
          <a:prstGeom prst="rect">
            <a:avLst/>
          </a:prstGeom>
        </p:spPr>
      </p:pic>
      <p:grpSp>
        <p:nvGrpSpPr>
          <p:cNvPr id="9" name="그룹 1001">
            <a:extLst>
              <a:ext uri="{FF2B5EF4-FFF2-40B4-BE49-F238E27FC236}">
                <a16:creationId xmlns:a16="http://schemas.microsoft.com/office/drawing/2014/main" id="{EC877489-14D1-65E7-4654-630CC03CA8FA}"/>
              </a:ext>
            </a:extLst>
          </p:cNvPr>
          <p:cNvGrpSpPr/>
          <p:nvPr/>
        </p:nvGrpSpPr>
        <p:grpSpPr>
          <a:xfrm>
            <a:off x="5195238" y="4779057"/>
            <a:ext cx="2036642" cy="1155512"/>
            <a:chOff x="5195238" y="4779057"/>
            <a:chExt cx="2036642" cy="1155512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B34E68F3-491B-661F-A0DC-531B885F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238" y="4779057"/>
              <a:ext cx="2036642" cy="1155512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78FB7595-D1DF-E3F9-268D-E88A42807EBB}"/>
              </a:ext>
            </a:extLst>
          </p:cNvPr>
          <p:cNvGrpSpPr/>
          <p:nvPr/>
        </p:nvGrpSpPr>
        <p:grpSpPr>
          <a:xfrm>
            <a:off x="7555501" y="4249438"/>
            <a:ext cx="2163819" cy="1228940"/>
            <a:chOff x="7555501" y="4249438"/>
            <a:chExt cx="2163819" cy="1228940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134A82B2-07D6-4BC7-77CE-111972F8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5501" y="4249438"/>
              <a:ext cx="2163819" cy="1228940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0945CD12-1A5D-9A61-BC60-B6376196F3C9}"/>
              </a:ext>
            </a:extLst>
          </p:cNvPr>
          <p:cNvGrpSpPr/>
          <p:nvPr/>
        </p:nvGrpSpPr>
        <p:grpSpPr>
          <a:xfrm>
            <a:off x="7568200" y="5645142"/>
            <a:ext cx="2176517" cy="1199046"/>
            <a:chOff x="7568200" y="5645142"/>
            <a:chExt cx="2176517" cy="1199046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8E377610-5B38-A656-A2A9-33C32CCC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8200" y="5645142"/>
              <a:ext cx="2176517" cy="1199046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BFF199B1-DAB8-DF39-E23E-9F2D9E0C3E2F}"/>
              </a:ext>
            </a:extLst>
          </p:cNvPr>
          <p:cNvGrpSpPr/>
          <p:nvPr/>
        </p:nvGrpSpPr>
        <p:grpSpPr>
          <a:xfrm>
            <a:off x="5195238" y="6165307"/>
            <a:ext cx="2036642" cy="678881"/>
            <a:chOff x="5195238" y="6165307"/>
            <a:chExt cx="2036642" cy="678881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A9843722-8FDB-BCDD-154B-0313CDEA0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238" y="6165307"/>
              <a:ext cx="2036642" cy="678881"/>
            </a:xfrm>
            <a:prstGeom prst="rect">
              <a:avLst/>
            </a:prstGeom>
          </p:spPr>
        </p:pic>
      </p:grpSp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A9A81630-B380-9522-B711-D28B6131E8F3}"/>
              </a:ext>
            </a:extLst>
          </p:cNvPr>
          <p:cNvGrpSpPr/>
          <p:nvPr/>
        </p:nvGrpSpPr>
        <p:grpSpPr>
          <a:xfrm>
            <a:off x="5195238" y="820825"/>
            <a:ext cx="4537143" cy="3176000"/>
            <a:chOff x="5195238" y="820825"/>
            <a:chExt cx="4537143" cy="3176000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20BD31D4-CB68-5552-E912-37E38EA05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238" y="820825"/>
              <a:ext cx="4537143" cy="31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31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8902" y="1672912"/>
            <a:ext cx="2004458" cy="7130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9865" y="2984763"/>
            <a:ext cx="6355353" cy="822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9803" y="2640027"/>
            <a:ext cx="235478" cy="60705"/>
            <a:chOff x="5229803" y="2640027"/>
            <a:chExt cx="235478" cy="607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5229803" y="2640027"/>
              <a:ext cx="235478" cy="607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9865" y="3559540"/>
            <a:ext cx="6355353" cy="8226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9865" y="4709095"/>
            <a:ext cx="6355353" cy="8226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9865" y="4134318"/>
            <a:ext cx="6355353" cy="822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66" y="3850680"/>
            <a:ext cx="2497643" cy="6567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3951" y="6425728"/>
            <a:ext cx="1056254" cy="1561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408" y="1792094"/>
            <a:ext cx="1502587" cy="4821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8517" y="3443801"/>
            <a:ext cx="216687" cy="55860"/>
            <a:chOff x="1108517" y="3443801"/>
            <a:chExt cx="216687" cy="55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08517" y="3443801"/>
              <a:ext cx="216687" cy="558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7619" y="130885"/>
            <a:ext cx="4500405" cy="2848844"/>
            <a:chOff x="5347619" y="130885"/>
            <a:chExt cx="4500405" cy="2848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7619" y="130885"/>
              <a:ext cx="4500405" cy="2848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7619" y="3047474"/>
            <a:ext cx="4500405" cy="4173447"/>
            <a:chOff x="5347619" y="3047474"/>
            <a:chExt cx="4500405" cy="4173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3047474"/>
              <a:ext cx="4500405" cy="41734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5248" y="4554696"/>
            <a:ext cx="2338855" cy="11630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524" y="5905366"/>
            <a:ext cx="1304950" cy="1854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408" y="1792094"/>
            <a:ext cx="1502587" cy="4821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42044" y="425501"/>
            <a:ext cx="6435175" cy="3041409"/>
            <a:chOff x="3942044" y="425501"/>
            <a:chExt cx="6435175" cy="3041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2044" y="425501"/>
              <a:ext cx="6435175" cy="30414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475" y="2643251"/>
            <a:ext cx="2525500" cy="1477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5810" y="3466910"/>
            <a:ext cx="5840777" cy="2055303"/>
            <a:chOff x="4145810" y="3466910"/>
            <a:chExt cx="5840777" cy="20553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810" y="3466910"/>
              <a:ext cx="5840777" cy="205530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81C5AC-7EBA-2D67-1F46-501A2F41B471}"/>
              </a:ext>
            </a:extLst>
          </p:cNvPr>
          <p:cNvSpPr/>
          <p:nvPr/>
        </p:nvSpPr>
        <p:spPr>
          <a:xfrm>
            <a:off x="882475" y="5686425"/>
            <a:ext cx="187501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6F6D63-6204-F7F3-4B28-53475685EA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425"/>
          <a:stretch/>
        </p:blipFill>
        <p:spPr>
          <a:xfrm>
            <a:off x="4145810" y="5631312"/>
            <a:ext cx="5840777" cy="17540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AD94A6-B299-A6C9-34C4-4829D5F9778C}"/>
              </a:ext>
            </a:extLst>
          </p:cNvPr>
          <p:cNvSpPr/>
          <p:nvPr/>
        </p:nvSpPr>
        <p:spPr>
          <a:xfrm>
            <a:off x="8015287" y="425501"/>
            <a:ext cx="838200" cy="841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B8173-F7E3-92DA-5661-C5E238DDD67C}"/>
              </a:ext>
            </a:extLst>
          </p:cNvPr>
          <p:cNvSpPr/>
          <p:nvPr/>
        </p:nvSpPr>
        <p:spPr>
          <a:xfrm>
            <a:off x="5424487" y="2274195"/>
            <a:ext cx="1371600" cy="9738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3706" y="768794"/>
            <a:ext cx="4082250" cy="515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723" y="1406937"/>
            <a:ext cx="9669783" cy="5735390"/>
            <a:chOff x="582723" y="1406937"/>
            <a:chExt cx="9669783" cy="57353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723" y="1406937"/>
              <a:ext cx="9669783" cy="5735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96E91-D8C3-3E56-4D6C-605333CA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7" y="2562225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시연</a:t>
            </a:r>
          </a:p>
        </p:txBody>
      </p:sp>
    </p:spTree>
    <p:extLst>
      <p:ext uri="{BB962C8B-B14F-4D97-AF65-F5344CB8AC3E}">
        <p14:creationId xmlns:p14="http://schemas.microsoft.com/office/powerpoint/2010/main" val="176631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AFDC23-CF3B-8725-F15E-AB3E93A7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1" y="1473266"/>
            <a:ext cx="9567492" cy="46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849184-2AA4-98DC-D7D0-295478DA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1" y="1580900"/>
            <a:ext cx="9567492" cy="44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</Words>
  <Application>Microsoft Office PowerPoint</Application>
  <PresentationFormat>사용자 지정</PresentationFormat>
  <Paragraphs>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?? ??</vt:lpstr>
      <vt:lpstr>Arial</vt:lpstr>
      <vt:lpstr>Calibri</vt:lpstr>
      <vt:lpstr>맑은 고딕</vt:lpstr>
      <vt:lpstr>Office Theme</vt:lpstr>
      <vt:lpstr>머신러닝을 통한 영화 추천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통한 영화 추천 서비스</dc:title>
  <dc:creator>officegen</dc:creator>
  <cp:lastModifiedBy>c</cp:lastModifiedBy>
  <cp:revision>3</cp:revision>
  <dcterms:created xsi:type="dcterms:W3CDTF">2022-09-01T18:25:21Z</dcterms:created>
  <dcterms:modified xsi:type="dcterms:W3CDTF">2023-05-15T11:24:40Z</dcterms:modified>
</cp:coreProperties>
</file>